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0000500000000000000" pitchFamily="2" charset="-52"/>
      <p:regular r:id="rId14"/>
    </p:embeddedFont>
    <p:embeddedFont>
      <p:font typeface="RomanC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B1C1"/>
    <a:srgbClr val="EF86F6"/>
    <a:srgbClr val="955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85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26557" y="0"/>
            <a:ext cx="590384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3242" y="2973949"/>
            <a:ext cx="7556421" cy="114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 err="1">
                <a:solidFill>
                  <a:srgbClr val="F2F0F4"/>
                </a:solidFill>
                <a:latin typeface="RomanC" panose="00000400000000000000" pitchFamily="2" charset="0"/>
                <a:ea typeface="Montserrat" pitchFamily="34" charset="-122"/>
                <a:cs typeface="RomanC" panose="00000400000000000000" pitchFamily="2" charset="0"/>
              </a:rPr>
              <a:t>Метавселенная</a:t>
            </a:r>
            <a:endParaRPr lang="en-US" sz="6150" b="1" dirty="0">
              <a:latin typeface="RomanC" panose="00000400000000000000" pitchFamily="2" charset="0"/>
              <a:cs typeface="RomanC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1465C-DA85-5CBA-BFFA-02C153D16026}"/>
              </a:ext>
            </a:extLst>
          </p:cNvPr>
          <p:cNvSpPr txBox="1"/>
          <p:nvPr/>
        </p:nvSpPr>
        <p:spPr>
          <a:xfrm>
            <a:off x="883242" y="5387008"/>
            <a:ext cx="70170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БУДУЩЕЕ В</a:t>
            </a:r>
            <a:r>
              <a:rPr lang="ru-RU" sz="2000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 наших </a:t>
            </a:r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РУКАХ: </a:t>
            </a:r>
          </a:p>
          <a:p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			ЭЛЬМУРОДОВ БОБУРЖОН</a:t>
            </a:r>
          </a:p>
          <a:p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		</a:t>
            </a:r>
            <a:r>
              <a:rPr lang="ru-RU" b="1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      ТАРАСОВ </a:t>
            </a:r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МАКСИМ</a:t>
            </a:r>
          </a:p>
          <a:p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		      КАРИМОВ ДИЁРБЕК</a:t>
            </a:r>
          </a:p>
          <a:p>
            <a:r>
              <a:rPr lang="ru-RU" b="1" dirty="0">
                <a:solidFill>
                  <a:srgbClr val="05B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manC" panose="00000400000000000000" pitchFamily="2" charset="0"/>
                <a:cs typeface="RomanC" panose="00000400000000000000" pitchFamily="2" charset="0"/>
              </a:rPr>
              <a:t>		      КОДИРОВ МУХАММАД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Будущее метавселенной: тенденции и перспективы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Метавселенная открывает огромные возможности для инноваций и развития. Она обещает изменить наш мир, объединяя физическую и виртуальную реальность.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Что такое метавселенная?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2331601"/>
            <a:ext cx="3683794" cy="3418403"/>
          </a:xfrm>
          <a:prstGeom prst="roundRect">
            <a:avLst>
              <a:gd name="adj" fmla="val 27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6912" y="2561273"/>
            <a:ext cx="32244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Виртуальная реальность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6912" y="3388638"/>
            <a:ext cx="322445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Метавселенная – это виртуальная реальность, где пользователи могут взаимодействовать друг с другом и с виртуальным миром.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3085" y="2331601"/>
            <a:ext cx="3683794" cy="3418403"/>
          </a:xfrm>
          <a:prstGeom prst="roundRect">
            <a:avLst>
              <a:gd name="adj" fmla="val 27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757" y="2561273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Интернет вещей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757" y="3041571"/>
            <a:ext cx="3224451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Метавселенная объединяет реальный и виртуальный мир, интегрируя физические объекты в цифровое пространство.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7240" y="5972056"/>
            <a:ext cx="7589520" cy="1650206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6912" y="6201728"/>
            <a:ext cx="380952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Искусственный интеллект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6912" y="6682026"/>
            <a:ext cx="713017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Искусственный интеллект играет ключевую роль в создании реалистичных и интерактивных виртуальных миров.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61854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История развития концепции метавселенной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620458" y="1891665"/>
            <a:ext cx="22860" cy="5841682"/>
          </a:xfrm>
          <a:prstGeom prst="roundRect">
            <a:avLst>
              <a:gd name="adj" fmla="val 330854"/>
            </a:avLst>
          </a:prstGeom>
          <a:solidFill>
            <a:srgbClr val="4A2C85"/>
          </a:solidFill>
          <a:ln/>
        </p:spPr>
      </p:sp>
      <p:sp>
        <p:nvSpPr>
          <p:cNvPr id="6" name="Shape 2"/>
          <p:cNvSpPr/>
          <p:nvPr/>
        </p:nvSpPr>
        <p:spPr>
          <a:xfrm>
            <a:off x="811612" y="2285286"/>
            <a:ext cx="630198" cy="22860"/>
          </a:xfrm>
          <a:prstGeom prst="roundRect">
            <a:avLst>
              <a:gd name="adj" fmla="val 330854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429303" y="2094190"/>
            <a:ext cx="405170" cy="4051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622249" y="2071688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1992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622249" y="2461022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 романе «Снежная королева» Нила Стивенсона впервые представлено понятие метавселенной.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11612" y="3790712"/>
            <a:ext cx="630198" cy="22860"/>
          </a:xfrm>
          <a:prstGeom prst="roundRect">
            <a:avLst>
              <a:gd name="adj" fmla="val 330854"/>
            </a:avLst>
          </a:prstGeom>
          <a:solidFill>
            <a:srgbClr val="4A2C85"/>
          </a:solidFill>
          <a:ln/>
        </p:spPr>
      </p:sp>
      <p:sp>
        <p:nvSpPr>
          <p:cNvPr id="12" name="Shape 8"/>
          <p:cNvSpPr/>
          <p:nvPr/>
        </p:nvSpPr>
        <p:spPr>
          <a:xfrm>
            <a:off x="429303" y="3599617"/>
            <a:ext cx="405170" cy="4051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75033" y="3667125"/>
            <a:ext cx="153472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1622249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2003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622249" y="3966448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Создана онлайн-игра Second Life, которая стала ранним примером виртуального мира.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811612" y="5296138"/>
            <a:ext cx="630198" cy="22860"/>
          </a:xfrm>
          <a:prstGeom prst="roundRect">
            <a:avLst>
              <a:gd name="adj" fmla="val 330854"/>
            </a:avLst>
          </a:prstGeom>
          <a:solidFill>
            <a:srgbClr val="4A2C85"/>
          </a:solidFill>
          <a:ln/>
        </p:spPr>
      </p:sp>
      <p:sp>
        <p:nvSpPr>
          <p:cNvPr id="17" name="Shape 13"/>
          <p:cNvSpPr/>
          <p:nvPr/>
        </p:nvSpPr>
        <p:spPr>
          <a:xfrm>
            <a:off x="429303" y="5105043"/>
            <a:ext cx="405170" cy="4051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75510" y="5172551"/>
            <a:ext cx="152400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1622249" y="5082540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2016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622249" y="5471874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Появление устройств виртуальной реальности (VR) и дополненной реальности (AR) открывает новые возможности для метавселенной.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811612" y="6801564"/>
            <a:ext cx="630198" cy="22860"/>
          </a:xfrm>
          <a:prstGeom prst="roundRect">
            <a:avLst>
              <a:gd name="adj" fmla="val 330854"/>
            </a:avLst>
          </a:prstGeom>
          <a:solidFill>
            <a:srgbClr val="4A2C85"/>
          </a:solidFill>
          <a:ln/>
        </p:spPr>
      </p:sp>
      <p:sp>
        <p:nvSpPr>
          <p:cNvPr id="22" name="Shape 18"/>
          <p:cNvSpPr/>
          <p:nvPr/>
        </p:nvSpPr>
        <p:spPr>
          <a:xfrm>
            <a:off x="429303" y="6610469"/>
            <a:ext cx="405170" cy="405170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42535" y="6677978"/>
            <a:ext cx="178594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0"/>
          <p:cNvSpPr/>
          <p:nvPr/>
        </p:nvSpPr>
        <p:spPr>
          <a:xfrm>
            <a:off x="1622249" y="6587966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2021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1622249" y="6977301"/>
            <a:ext cx="662320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Facebook переименован в Meta, что подчеркивает важность метавселенной для компании.</a:t>
            </a:r>
            <a:endParaRPr lang="en-US" sz="1400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234" y="-30521"/>
            <a:ext cx="5486400" cy="8229600"/>
          </a:xfrm>
          <a:prstGeom prst="rect">
            <a:avLst/>
          </a:prstGeom>
        </p:spPr>
      </p:pic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262" y="852566"/>
            <a:ext cx="5036344" cy="6463308"/>
          </a:xfrm>
          <a:prstGeom prst="rect">
            <a:avLst/>
          </a:prstGeom>
        </p:spPr>
      </p:pic>
      <p:sp>
        <p:nvSpPr>
          <p:cNvPr id="28" name="Text 4"/>
          <p:cNvSpPr/>
          <p:nvPr/>
        </p:nvSpPr>
        <p:spPr>
          <a:xfrm>
            <a:off x="583135" y="2161699"/>
            <a:ext cx="97512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894755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компоненты метавселенной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721650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6183" y="2798802"/>
            <a:ext cx="111562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72165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Аватары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459" y="3166705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Виртуальные представления пользователей, которые могут быть настроены по индивидуальным предпочтениям.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721650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8817" y="2798802"/>
            <a:ext cx="17537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001" y="2721650"/>
            <a:ext cx="261830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Виртуальные миры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001" y="3166705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Симулированные пространства, которые могут быть созданы и настроены пользователями.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5250775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4870" y="5327928"/>
            <a:ext cx="174188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459" y="525077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Цифровые активы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459" y="5695831"/>
            <a:ext cx="3079671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Виртуальные товары, которые могут быть приобретены, проданы и обменяны.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250775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4529" y="5327928"/>
            <a:ext cx="204073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001" y="5250775"/>
            <a:ext cx="3079671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Социальные взаимодействия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001" y="601741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Возможность общаться, сотрудничать и участвовать в мероприятиях с другими пользователями.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Технологии, лежащие в основе метавселенной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Виртуальная и дополненная реальность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240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VR и AR технологии создают иммерсивные и интерактивные виртуальные миры.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Блокчейн обеспечивает безопасность, прозрачность и децентрализацию цифровых активов в метавселенной.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8895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Искусственный интеллект создает реалистичные персонажи, обеспечивает персонализацию и автоматизацию.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92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Преимущества метавселенной для бизнеса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45756"/>
            <a:ext cx="7556421" cy="2404586"/>
          </a:xfrm>
          <a:prstGeom prst="roundRect">
            <a:avLst>
              <a:gd name="adj" fmla="val 39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4153376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429708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Новые возможности для взаимодействия с клиентами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429708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Создание персонализированных услуг и продуктов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552950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56732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Повышение эффективности бизнес-процессов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56732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Развитие новых бизнес-моделей и источников дохода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0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Метавселенная и социальные взаимодействия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278" y="2981444"/>
            <a:ext cx="317789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Новые формы общения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372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Метавселенная предлагает новые способы взаимодействия, расширяя возможности для общения.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2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Социальные связи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372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Виртуальные пространства способствуют формированию новых социальных групп и сообществ.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278" y="6241137"/>
            <a:ext cx="320968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Глобальное сообщество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372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Метавселенная стирает географические границы, объединяя людей со всего мира.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348" y="843201"/>
            <a:ext cx="7698105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Потенциальные риски и проблемы метавселенной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48" y="2444115"/>
            <a:ext cx="516374" cy="516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9348" y="3167063"/>
            <a:ext cx="29556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Конфиденциальность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9348" y="3613785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Защита личных данных в метавселенной является важным вопросом.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300" y="2444115"/>
            <a:ext cx="516374" cy="5163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3300" y="3167063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Безопасность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3300" y="3613785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Киберпреступность и мошенничество могут представлять угрозу в виртуальных мирах.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48" y="5225058"/>
            <a:ext cx="516374" cy="5163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9348" y="594800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Зависимость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9348" y="6394728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Чрезмерное погружение в метавселенную может привести к зависимости.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300" y="5225058"/>
            <a:ext cx="516374" cy="5163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3300" y="594800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Этика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3300" y="6394728"/>
            <a:ext cx="369415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Необходимо учитывать этические вопросы, связанные с использованием метавселенной.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Регуляторные аспекты развития метавселенной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20468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Защита потребителей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Необходимо обеспечить безопасность и защиту пользователей в виртуальных мирах.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320468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Контроль контента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Регулирование контента, чтобы предотвратить распространение нежелательной информации.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9376" y="599158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Налогообложение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Определение налоговых правил для цифровых активов и виртуальных транзакций.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449</Words>
  <Application>Microsoft Office PowerPoint</Application>
  <PresentationFormat>Произвольный</PresentationFormat>
  <Paragraphs>89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RomanC</vt:lpstr>
      <vt:lpstr>Heebo Light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Кодиров Мухаммад Бахруллоевич</cp:lastModifiedBy>
  <cp:revision>3</cp:revision>
  <dcterms:created xsi:type="dcterms:W3CDTF">2024-11-12T05:37:36Z</dcterms:created>
  <dcterms:modified xsi:type="dcterms:W3CDTF">2024-12-24T10:38:47Z</dcterms:modified>
</cp:coreProperties>
</file>